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E32BB-C756-4691-B301-5374B27EE8FC}" type="datetimeFigureOut">
              <a:rPr lang="pt-BR" smtClean="0"/>
              <a:t>20/01/2015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E9099-5D52-408A-A733-FB6297E1FB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5492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E32BB-C756-4691-B301-5374B27EE8FC}" type="datetimeFigureOut">
              <a:rPr lang="pt-BR" smtClean="0"/>
              <a:t>20/01/2015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E9099-5D52-408A-A733-FB6297E1FB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7543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E32BB-C756-4691-B301-5374B27EE8FC}" type="datetimeFigureOut">
              <a:rPr lang="pt-BR" smtClean="0"/>
              <a:t>20/01/2015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E9099-5D52-408A-A733-FB6297E1FB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19023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00400" y="209550"/>
            <a:ext cx="5715000" cy="53340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abela 2"/>
          <p:cNvSpPr>
            <a:spLocks noGrp="1"/>
          </p:cNvSpPr>
          <p:nvPr>
            <p:ph type="tbl" idx="1"/>
          </p:nvPr>
        </p:nvSpPr>
        <p:spPr>
          <a:xfrm>
            <a:off x="304800" y="1143000"/>
            <a:ext cx="8686800" cy="3962400"/>
          </a:xfrm>
        </p:spPr>
        <p:txBody>
          <a:bodyPr/>
          <a:lstStyle/>
          <a:p>
            <a:pPr lvl="0"/>
            <a:endParaRPr lang="pt-BR" noProof="0" smtClean="0"/>
          </a:p>
        </p:txBody>
      </p:sp>
    </p:spTree>
    <p:extLst>
      <p:ext uri="{BB962C8B-B14F-4D97-AF65-F5344CB8AC3E}">
        <p14:creationId xmlns:p14="http://schemas.microsoft.com/office/powerpoint/2010/main" val="1281031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E32BB-C756-4691-B301-5374B27EE8FC}" type="datetimeFigureOut">
              <a:rPr lang="pt-BR" smtClean="0"/>
              <a:t>20/01/2015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E9099-5D52-408A-A733-FB6297E1FB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6094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E32BB-C756-4691-B301-5374B27EE8FC}" type="datetimeFigureOut">
              <a:rPr lang="pt-BR" smtClean="0"/>
              <a:t>20/01/2015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E9099-5D52-408A-A733-FB6297E1FB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8621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E32BB-C756-4691-B301-5374B27EE8FC}" type="datetimeFigureOut">
              <a:rPr lang="pt-BR" smtClean="0"/>
              <a:t>20/01/2015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E9099-5D52-408A-A733-FB6297E1FB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8286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E32BB-C756-4691-B301-5374B27EE8FC}" type="datetimeFigureOut">
              <a:rPr lang="pt-BR" smtClean="0"/>
              <a:t>20/01/2015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E9099-5D52-408A-A733-FB6297E1FB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7664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E32BB-C756-4691-B301-5374B27EE8FC}" type="datetimeFigureOut">
              <a:rPr lang="pt-BR" smtClean="0"/>
              <a:t>20/01/2015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E9099-5D52-408A-A733-FB6297E1FB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6896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E32BB-C756-4691-B301-5374B27EE8FC}" type="datetimeFigureOut">
              <a:rPr lang="pt-BR" smtClean="0"/>
              <a:t>20/01/2015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E9099-5D52-408A-A733-FB6297E1FB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8362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E32BB-C756-4691-B301-5374B27EE8FC}" type="datetimeFigureOut">
              <a:rPr lang="pt-BR" smtClean="0"/>
              <a:t>20/01/2015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E9099-5D52-408A-A733-FB6297E1FB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1524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E32BB-C756-4691-B301-5374B27EE8FC}" type="datetimeFigureOut">
              <a:rPr lang="pt-BR" smtClean="0"/>
              <a:t>20/01/2015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E9099-5D52-408A-A733-FB6297E1FB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2710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E32BB-C756-4691-B301-5374B27EE8FC}" type="datetimeFigureOut">
              <a:rPr lang="pt-BR" smtClean="0"/>
              <a:t>20/01/2015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4E9099-5D52-408A-A733-FB6297E1FB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3535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ChangeArrowheads="1"/>
          </p:cNvSpPr>
          <p:nvPr>
            <p:ph type="title"/>
          </p:nvPr>
        </p:nvSpPr>
        <p:spPr>
          <a:xfrm>
            <a:off x="0" y="0"/>
            <a:ext cx="9144000" cy="679450"/>
          </a:xfrm>
          <a:noFill/>
        </p:spPr>
        <p:txBody>
          <a:bodyPr lIns="46038" tIns="46038" rIns="46038" bIns="46038" anchor="b"/>
          <a:lstStyle/>
          <a:p>
            <a:pPr algn="ctr" eaLnBrk="1" hangingPunct="1"/>
            <a:r>
              <a:rPr lang="pt-BR" altLang="pt-BR" sz="2400" smtClean="0">
                <a:solidFill>
                  <a:srgbClr val="006600"/>
                </a:solidFill>
              </a:rPr>
              <a:t>A DÉCADA PERDIDA</a:t>
            </a:r>
          </a:p>
        </p:txBody>
      </p:sp>
      <p:graphicFrame>
        <p:nvGraphicFramePr>
          <p:cNvPr id="60419" name="Object 3"/>
          <p:cNvGraphicFramePr>
            <a:graphicFrameLocks noChangeAspect="1"/>
          </p:cNvGraphicFramePr>
          <p:nvPr/>
        </p:nvGraphicFramePr>
        <p:xfrm>
          <a:off x="826477" y="981075"/>
          <a:ext cx="7417777" cy="400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Planilha" r:id="rId3" imgW="4553221" imgH="4210291" progId="Excel.Sheet.8">
                  <p:embed/>
                </p:oleObj>
              </mc:Choice>
              <mc:Fallback>
                <p:oleObj name="Planilha" r:id="rId3" imgW="4553221" imgH="4210291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6477" y="981075"/>
                        <a:ext cx="7417777" cy="4008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07763" dir="2700000" algn="ctr" rotWithShape="0">
                          <a:srgbClr val="80808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684335" y="5257801"/>
            <a:ext cx="7823688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pt-BR" altLang="pt-BR" sz="1800" b="0">
                <a:solidFill>
                  <a:srgbClr val="000000"/>
                </a:solidFill>
                <a:cs typeface="Arial" charset="0"/>
              </a:rPr>
              <a:t>(*) O índice geral, elaborado pela CEPAL, inclui todos os países latino-americanos, não apenas os aqui listados. Não considera os dados de Cuba porque o conceito de produto social é diferente dos demais.</a:t>
            </a:r>
          </a:p>
        </p:txBody>
      </p:sp>
      <p:sp>
        <p:nvSpPr>
          <p:cNvPr id="60421" name="Text Box 5"/>
          <p:cNvSpPr txBox="1">
            <a:spLocks noChangeArrowheads="1"/>
          </p:cNvSpPr>
          <p:nvPr/>
        </p:nvSpPr>
        <p:spPr bwMode="auto">
          <a:xfrm>
            <a:off x="252047" y="6367464"/>
            <a:ext cx="599342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BR" altLang="pt-BR" sz="1400" i="1">
                <a:cs typeface="Arial" charset="0"/>
              </a:rPr>
              <a:t>Fonte: Weffort, Francisco, </a:t>
            </a:r>
            <a:br>
              <a:rPr lang="pt-BR" altLang="pt-BR" sz="1400" i="1">
                <a:cs typeface="Arial" charset="0"/>
              </a:rPr>
            </a:br>
            <a:r>
              <a:rPr lang="pt-BR" altLang="pt-BR" sz="1400" i="1">
                <a:cs typeface="Arial" charset="0"/>
              </a:rPr>
              <a:t>“Qual Democracia?”, Cia das Letras, pág. 67</a:t>
            </a:r>
          </a:p>
        </p:txBody>
      </p:sp>
    </p:spTree>
    <p:extLst>
      <p:ext uri="{BB962C8B-B14F-4D97-AF65-F5344CB8AC3E}">
        <p14:creationId xmlns:p14="http://schemas.microsoft.com/office/powerpoint/2010/main" val="2247345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514" name="Object 2"/>
          <p:cNvGraphicFramePr>
            <a:graphicFrameLocks noChangeAspect="1"/>
          </p:cNvGraphicFramePr>
          <p:nvPr/>
        </p:nvGraphicFramePr>
        <p:xfrm>
          <a:off x="-1318846" y="400050"/>
          <a:ext cx="10455520" cy="585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Planilha" r:id="rId3" imgW="5429136" imgH="2819324" progId="Excel.Sheet.8">
                  <p:embed/>
                </p:oleObj>
              </mc:Choice>
              <mc:Fallback>
                <p:oleObj name="Planilha" r:id="rId3" imgW="5429136" imgH="2819324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1318846" y="400050"/>
                        <a:ext cx="10455520" cy="5856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515" name="Text Box 3"/>
          <p:cNvSpPr txBox="1">
            <a:spLocks noChangeArrowheads="1"/>
          </p:cNvSpPr>
          <p:nvPr/>
        </p:nvSpPr>
        <p:spPr bwMode="auto">
          <a:xfrm>
            <a:off x="84993" y="6332538"/>
            <a:ext cx="133863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pt-BR" altLang="pt-BR" sz="1600" b="0"/>
              <a:t>Fonte: FGV</a:t>
            </a:r>
          </a:p>
        </p:txBody>
      </p:sp>
      <p:sp>
        <p:nvSpPr>
          <p:cNvPr id="812036" name="Rectangle 4"/>
          <p:cNvSpPr>
            <a:spLocks noChangeArrowheads="1"/>
          </p:cNvSpPr>
          <p:nvPr/>
        </p:nvSpPr>
        <p:spPr bwMode="auto">
          <a:xfrm>
            <a:off x="0" y="188913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pt-BR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A INFLAÇÃO NA AMÉRICA LATINA EM 1992</a:t>
            </a:r>
          </a:p>
        </p:txBody>
      </p:sp>
    </p:spTree>
    <p:extLst>
      <p:ext uri="{BB962C8B-B14F-4D97-AF65-F5344CB8AC3E}">
        <p14:creationId xmlns:p14="http://schemas.microsoft.com/office/powerpoint/2010/main" val="3107446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ext Box 4"/>
          <p:cNvSpPr txBox="1">
            <a:spLocks noChangeArrowheads="1"/>
          </p:cNvSpPr>
          <p:nvPr/>
        </p:nvSpPr>
        <p:spPr bwMode="auto">
          <a:xfrm>
            <a:off x="84993" y="6332538"/>
            <a:ext cx="133863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pt-BR" altLang="pt-BR" sz="1600" b="0"/>
              <a:t>Fonte: FGV</a:t>
            </a:r>
          </a:p>
        </p:txBody>
      </p:sp>
      <p:sp>
        <p:nvSpPr>
          <p:cNvPr id="813061" name="Rectangle 5"/>
          <p:cNvSpPr>
            <a:spLocks noChangeArrowheads="1"/>
          </p:cNvSpPr>
          <p:nvPr/>
        </p:nvSpPr>
        <p:spPr bwMode="auto">
          <a:xfrm>
            <a:off x="0" y="260350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pt-BR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INFLAÇÃO 1993</a:t>
            </a:r>
          </a:p>
        </p:txBody>
      </p:sp>
      <p:grpSp>
        <p:nvGrpSpPr>
          <p:cNvPr id="65540" name="Group 7"/>
          <p:cNvGrpSpPr>
            <a:grpSpLocks/>
          </p:cNvGrpSpPr>
          <p:nvPr/>
        </p:nvGrpSpPr>
        <p:grpSpPr bwMode="auto">
          <a:xfrm>
            <a:off x="0" y="260351"/>
            <a:ext cx="9144000" cy="5084763"/>
            <a:chOff x="0" y="164"/>
            <a:chExt cx="6240" cy="3203"/>
          </a:xfrm>
        </p:grpSpPr>
        <p:graphicFrame>
          <p:nvGraphicFramePr>
            <p:cNvPr id="65541" name="Object 2"/>
            <p:cNvGraphicFramePr>
              <a:graphicFrameLocks noChangeAspect="1"/>
            </p:cNvGraphicFramePr>
            <p:nvPr/>
          </p:nvGraphicFramePr>
          <p:xfrm>
            <a:off x="0" y="164"/>
            <a:ext cx="6240" cy="320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4" name="Gráfico" r:id="rId3" imgW="4238587" imgH="1447724" progId="Excel.Chart.8">
                    <p:embed/>
                  </p:oleObj>
                </mc:Choice>
                <mc:Fallback>
                  <p:oleObj name="Gráfico" r:id="rId3" imgW="4238587" imgH="1447724" progId="Excel.Chart.8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164"/>
                          <a:ext cx="6240" cy="320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5542" name="Rectangle 6"/>
            <p:cNvSpPr>
              <a:spLocks noChangeArrowheads="1"/>
            </p:cNvSpPr>
            <p:nvPr/>
          </p:nvSpPr>
          <p:spPr bwMode="auto">
            <a:xfrm>
              <a:off x="172" y="1888"/>
              <a:ext cx="363" cy="45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endParaRPr lang="pt-BR" altLang="pt-BR"/>
            </a:p>
          </p:txBody>
        </p:sp>
      </p:grpSp>
    </p:spTree>
    <p:extLst>
      <p:ext uri="{BB962C8B-B14F-4D97-AF65-F5344CB8AC3E}">
        <p14:creationId xmlns:p14="http://schemas.microsoft.com/office/powerpoint/2010/main" val="2932309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62</Words>
  <Application>Microsoft Office PowerPoint</Application>
  <PresentationFormat>Apresentação na tela (4:3)</PresentationFormat>
  <Paragraphs>7</Paragraphs>
  <Slides>3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2</vt:i4>
      </vt:variant>
      <vt:variant>
        <vt:lpstr>Títulos de slides</vt:lpstr>
      </vt:variant>
      <vt:variant>
        <vt:i4>3</vt:i4>
      </vt:variant>
    </vt:vector>
  </HeadingPairs>
  <TitlesOfParts>
    <vt:vector size="6" baseType="lpstr">
      <vt:lpstr>Tema do Office</vt:lpstr>
      <vt:lpstr>Planilha do Microsoft Office Excel</vt:lpstr>
      <vt:lpstr>Gráfico do Microsoft Office Excel</vt:lpstr>
      <vt:lpstr>A DÉCADA PERDIDA</vt:lpstr>
      <vt:lpstr>Apresentação do PowerPoint</vt:lpstr>
      <vt:lpstr>Apresentação do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DÉCADA PERDIDA</dc:title>
  <dc:creator>Dell</dc:creator>
  <cp:lastModifiedBy>Dell</cp:lastModifiedBy>
  <cp:revision>1</cp:revision>
  <dcterms:created xsi:type="dcterms:W3CDTF">2015-01-20T18:40:09Z</dcterms:created>
  <dcterms:modified xsi:type="dcterms:W3CDTF">2015-01-20T18:41:51Z</dcterms:modified>
</cp:coreProperties>
</file>