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AA6C7-D4E6-4357-AA30-2D880360740B}" type="datetimeFigureOut">
              <a:rPr lang="pt-BR" smtClean="0"/>
              <a:t>16/01/2020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B8229-6EA1-471B-9FE2-C0D37D8AA88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1405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AA6C7-D4E6-4357-AA30-2D880360740B}" type="datetimeFigureOut">
              <a:rPr lang="pt-BR" smtClean="0"/>
              <a:t>16/01/2020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B8229-6EA1-471B-9FE2-C0D37D8AA88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49956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AA6C7-D4E6-4357-AA30-2D880360740B}" type="datetimeFigureOut">
              <a:rPr lang="pt-BR" smtClean="0"/>
              <a:t>16/01/2020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B8229-6EA1-471B-9FE2-C0D37D8AA88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6503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AA6C7-D4E6-4357-AA30-2D880360740B}" type="datetimeFigureOut">
              <a:rPr lang="pt-BR" smtClean="0"/>
              <a:t>16/01/2020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B8229-6EA1-471B-9FE2-C0D37D8AA88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6415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AA6C7-D4E6-4357-AA30-2D880360740B}" type="datetimeFigureOut">
              <a:rPr lang="pt-BR" smtClean="0"/>
              <a:t>16/01/2020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B8229-6EA1-471B-9FE2-C0D37D8AA88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919238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AA6C7-D4E6-4357-AA30-2D880360740B}" type="datetimeFigureOut">
              <a:rPr lang="pt-BR" smtClean="0"/>
              <a:t>16/01/2020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B8229-6EA1-471B-9FE2-C0D37D8AA88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4108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AA6C7-D4E6-4357-AA30-2D880360740B}" type="datetimeFigureOut">
              <a:rPr lang="pt-BR" smtClean="0"/>
              <a:t>16/01/2020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B8229-6EA1-471B-9FE2-C0D37D8AA88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3621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AA6C7-D4E6-4357-AA30-2D880360740B}" type="datetimeFigureOut">
              <a:rPr lang="pt-BR" smtClean="0"/>
              <a:t>16/01/2020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B8229-6EA1-471B-9FE2-C0D37D8AA88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4771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AA6C7-D4E6-4357-AA30-2D880360740B}" type="datetimeFigureOut">
              <a:rPr lang="pt-BR" smtClean="0"/>
              <a:t>16/01/2020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B8229-6EA1-471B-9FE2-C0D37D8AA88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79698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AA6C7-D4E6-4357-AA30-2D880360740B}" type="datetimeFigureOut">
              <a:rPr lang="pt-BR" smtClean="0"/>
              <a:t>16/01/2020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B8229-6EA1-471B-9FE2-C0D37D8AA88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93952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AA6C7-D4E6-4357-AA30-2D880360740B}" type="datetimeFigureOut">
              <a:rPr lang="pt-BR" smtClean="0"/>
              <a:t>16/01/2020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B8229-6EA1-471B-9FE2-C0D37D8AA88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4337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DAA6C7-D4E6-4357-AA30-2D880360740B}" type="datetimeFigureOut">
              <a:rPr lang="pt-BR" smtClean="0"/>
              <a:t>16/01/2020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CB8229-6EA1-471B-9FE2-C0D37D8AA88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7810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5265738" y="3252788"/>
            <a:ext cx="3122612" cy="2120900"/>
            <a:chOff x="3360" y="2360"/>
            <a:chExt cx="1967" cy="1336"/>
          </a:xfrm>
        </p:grpSpPr>
        <p:sp>
          <p:nvSpPr>
            <p:cNvPr id="22577" name="Rectangle 3"/>
            <p:cNvSpPr>
              <a:spLocks noChangeArrowheads="1"/>
            </p:cNvSpPr>
            <p:nvPr/>
          </p:nvSpPr>
          <p:spPr bwMode="auto">
            <a:xfrm>
              <a:off x="3837" y="2360"/>
              <a:ext cx="1490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pt-BR" sz="2100" b="1"/>
                <a:t>726.427.806.551,85</a:t>
              </a:r>
              <a:endParaRPr lang="pt-BR" sz="2400" b="1"/>
            </a:p>
          </p:txBody>
        </p:sp>
        <p:sp>
          <p:nvSpPr>
            <p:cNvPr id="22578" name="Rectangle 4"/>
            <p:cNvSpPr>
              <a:spLocks noChangeArrowheads="1"/>
            </p:cNvSpPr>
            <p:nvPr/>
          </p:nvSpPr>
          <p:spPr bwMode="auto">
            <a:xfrm>
              <a:off x="3694" y="2586"/>
              <a:ext cx="1630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pt-BR" sz="2100" b="1"/>
                <a:t>1.210.713.010.919,75</a:t>
              </a:r>
              <a:endParaRPr lang="pt-BR" sz="2400" b="1"/>
            </a:p>
          </p:txBody>
        </p:sp>
        <p:sp>
          <p:nvSpPr>
            <p:cNvPr id="22579" name="Rectangle 5"/>
            <p:cNvSpPr>
              <a:spLocks noChangeArrowheads="1"/>
            </p:cNvSpPr>
            <p:nvPr/>
          </p:nvSpPr>
          <p:spPr bwMode="auto">
            <a:xfrm>
              <a:off x="3696" y="2813"/>
              <a:ext cx="1630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pt-BR" sz="2100" b="1"/>
                <a:t>1.350.348.578.179,16</a:t>
              </a:r>
              <a:endParaRPr lang="pt-BR" sz="2400" b="1"/>
            </a:p>
          </p:txBody>
        </p:sp>
        <p:sp>
          <p:nvSpPr>
            <p:cNvPr id="22580" name="Rectangle 6"/>
            <p:cNvSpPr>
              <a:spLocks noChangeArrowheads="1"/>
            </p:cNvSpPr>
            <p:nvPr/>
          </p:nvSpPr>
          <p:spPr bwMode="auto">
            <a:xfrm>
              <a:off x="3503" y="3040"/>
              <a:ext cx="1816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pt-BR" sz="2100" b="1"/>
                <a:t>588.406.523.306.998,00</a:t>
              </a:r>
              <a:endParaRPr lang="pt-BR" sz="2400" b="1"/>
            </a:p>
          </p:txBody>
        </p:sp>
        <p:sp>
          <p:nvSpPr>
            <p:cNvPr id="22581" name="Rectangle 7"/>
            <p:cNvSpPr>
              <a:spLocks noChangeArrowheads="1"/>
            </p:cNvSpPr>
            <p:nvPr/>
          </p:nvSpPr>
          <p:spPr bwMode="auto">
            <a:xfrm>
              <a:off x="3503" y="3267"/>
              <a:ext cx="1816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pt-BR" sz="2100" b="1"/>
                <a:t>806.334.865.272.553,00</a:t>
              </a:r>
              <a:endParaRPr lang="pt-BR" sz="2400" b="1"/>
            </a:p>
          </p:txBody>
        </p:sp>
        <p:sp>
          <p:nvSpPr>
            <p:cNvPr id="22582" name="Rectangle 8"/>
            <p:cNvSpPr>
              <a:spLocks noChangeArrowheads="1"/>
            </p:cNvSpPr>
            <p:nvPr/>
          </p:nvSpPr>
          <p:spPr bwMode="auto">
            <a:xfrm>
              <a:off x="3360" y="3494"/>
              <a:ext cx="1956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pt-BR" sz="2100" b="1"/>
                <a:t>2.856.475.563.763.330,00</a:t>
              </a:r>
              <a:endParaRPr lang="pt-BR" sz="2400" b="1"/>
            </a:p>
          </p:txBody>
        </p:sp>
      </p:grp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395288" y="404813"/>
            <a:ext cx="8216900" cy="6111875"/>
            <a:chOff x="247" y="374"/>
            <a:chExt cx="5177" cy="3850"/>
          </a:xfrm>
        </p:grpSpPr>
        <p:sp>
          <p:nvSpPr>
            <p:cNvPr id="22532" name="Rectangle 10"/>
            <p:cNvSpPr>
              <a:spLocks noChangeArrowheads="1"/>
            </p:cNvSpPr>
            <p:nvPr/>
          </p:nvSpPr>
          <p:spPr bwMode="auto">
            <a:xfrm>
              <a:off x="3277" y="1648"/>
              <a:ext cx="7" cy="45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2533" name="Rectangle 11"/>
            <p:cNvSpPr>
              <a:spLocks noChangeArrowheads="1"/>
            </p:cNvSpPr>
            <p:nvPr/>
          </p:nvSpPr>
          <p:spPr bwMode="auto">
            <a:xfrm>
              <a:off x="3269" y="2114"/>
              <a:ext cx="15" cy="130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2534" name="Rectangle 12"/>
            <p:cNvSpPr>
              <a:spLocks noChangeArrowheads="1"/>
            </p:cNvSpPr>
            <p:nvPr/>
          </p:nvSpPr>
          <p:spPr bwMode="auto">
            <a:xfrm>
              <a:off x="2221" y="2354"/>
              <a:ext cx="1051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2535" name="Rectangle 13"/>
            <p:cNvSpPr>
              <a:spLocks noChangeArrowheads="1"/>
            </p:cNvSpPr>
            <p:nvPr/>
          </p:nvSpPr>
          <p:spPr bwMode="auto">
            <a:xfrm>
              <a:off x="2221" y="2808"/>
              <a:ext cx="1051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2536" name="Rectangle 14"/>
            <p:cNvSpPr>
              <a:spLocks noChangeArrowheads="1"/>
            </p:cNvSpPr>
            <p:nvPr/>
          </p:nvSpPr>
          <p:spPr bwMode="auto">
            <a:xfrm>
              <a:off x="2221" y="3034"/>
              <a:ext cx="1051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35855" name="Rectangle 15"/>
            <p:cNvSpPr>
              <a:spLocks noChangeArrowheads="1"/>
            </p:cNvSpPr>
            <p:nvPr/>
          </p:nvSpPr>
          <p:spPr bwMode="auto">
            <a:xfrm>
              <a:off x="288" y="374"/>
              <a:ext cx="5136" cy="10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b"/>
            <a:lstStyle/>
            <a:p>
              <a:pPr algn="ctr" eaLnBrk="0" hangingPunct="0">
                <a:defRPr/>
              </a:pPr>
              <a:r>
                <a:rPr lang="en-US" sz="1600" b="1">
                  <a:solidFill>
                    <a:srgbClr val="FF0000"/>
                  </a:solidFill>
                  <a:latin typeface="Verdana" pitchFamily="34" charset="0"/>
                </a:rPr>
                <a:t>QUANTO CUSTARIAM ALGUMAS MERCADORIAS SE O GOVERNO NÃO TIVESSE CORTADO 9 ZEROS DA MOEDA E DIVIDIDO TUDO POR </a:t>
              </a:r>
              <a:br>
                <a:rPr lang="en-US" sz="1600" b="1">
                  <a:solidFill>
                    <a:srgbClr val="FF0000"/>
                  </a:solidFill>
                  <a:latin typeface="Verdana" pitchFamily="34" charset="0"/>
                </a:rPr>
              </a:br>
              <a:r>
                <a:rPr lang="en-US" sz="1600" b="1">
                  <a:solidFill>
                    <a:srgbClr val="FF0000"/>
                  </a:solidFill>
                  <a:latin typeface="Verdana" pitchFamily="34" charset="0"/>
                </a:rPr>
                <a:t>CR$ 2.750,00, QUANDO DA IMPLANTAÇÃO DO REAL</a:t>
              </a:r>
            </a:p>
            <a:p>
              <a:pPr algn="ctr" eaLnBrk="0" hangingPunct="0">
                <a:defRPr/>
              </a:pPr>
              <a:r>
                <a:rPr lang="en-US" sz="16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</a:rPr>
                <a:t/>
              </a:r>
              <a:br>
                <a:rPr lang="en-US" sz="16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</a:rPr>
              </a:br>
              <a:r>
                <a:rPr lang="en-US" sz="1600" b="1">
                  <a:latin typeface="Verdana" pitchFamily="34" charset="0"/>
                </a:rPr>
                <a:t>PREÇOS EM CRUZEIROS ATUALIZADOS PELA INFLAÇÃO ACUMULADA DE JANEIRO/1980 A JUNHO/1995</a:t>
              </a:r>
              <a:endParaRPr lang="pt-BR" sz="1600" b="1">
                <a:latin typeface="Verdana" pitchFamily="34" charset="0"/>
              </a:endParaRPr>
            </a:p>
          </p:txBody>
        </p:sp>
        <p:sp>
          <p:nvSpPr>
            <p:cNvPr id="22538" name="Rectangle 16"/>
            <p:cNvSpPr>
              <a:spLocks noChangeArrowheads="1"/>
            </p:cNvSpPr>
            <p:nvPr/>
          </p:nvSpPr>
          <p:spPr bwMode="auto">
            <a:xfrm>
              <a:off x="432" y="3706"/>
              <a:ext cx="4032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 eaLnBrk="0" hangingPunct="0">
                <a:spcBef>
                  <a:spcPct val="20000"/>
                </a:spcBef>
                <a:buClr>
                  <a:srgbClr val="00FF00"/>
                </a:buClr>
                <a:buSzPct val="75000"/>
                <a:buFont typeface="Monotype Sorts" pitchFamily="2" charset="2"/>
                <a:buNone/>
              </a:pPr>
              <a:r>
                <a:rPr lang="pt-BR" sz="2000" b="1">
                  <a:solidFill>
                    <a:srgbClr val="FF0000"/>
                  </a:solidFill>
                  <a:latin typeface="Verdana" pitchFamily="34" charset="0"/>
                </a:rPr>
                <a:t>A inflação acumulada seria de 8.071.420.072.698%</a:t>
              </a:r>
            </a:p>
          </p:txBody>
        </p:sp>
        <p:grpSp>
          <p:nvGrpSpPr>
            <p:cNvPr id="22539" name="Group 17"/>
            <p:cNvGrpSpPr>
              <a:grpSpLocks/>
            </p:cNvGrpSpPr>
            <p:nvPr/>
          </p:nvGrpSpPr>
          <p:grpSpPr bwMode="auto">
            <a:xfrm>
              <a:off x="247" y="1640"/>
              <a:ext cx="5173" cy="1864"/>
              <a:chOff x="247" y="1640"/>
              <a:chExt cx="5173" cy="1864"/>
            </a:xfrm>
          </p:grpSpPr>
          <p:sp>
            <p:nvSpPr>
              <p:cNvPr id="22540" name="Rectangle 18"/>
              <p:cNvSpPr>
                <a:spLocks noChangeArrowheads="1"/>
              </p:cNvSpPr>
              <p:nvPr/>
            </p:nvSpPr>
            <p:spPr bwMode="auto">
              <a:xfrm>
                <a:off x="3329" y="1791"/>
                <a:ext cx="2091" cy="2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pt-BR" sz="2100" b="1"/>
                  <a:t>Quanto seria hoje em CR$</a:t>
                </a:r>
                <a:endParaRPr lang="pt-BR" sz="2400" b="1"/>
              </a:p>
            </p:txBody>
          </p:sp>
          <p:sp>
            <p:nvSpPr>
              <p:cNvPr id="22541" name="Rectangle 19"/>
              <p:cNvSpPr>
                <a:spLocks noChangeArrowheads="1"/>
              </p:cNvSpPr>
              <p:nvPr/>
            </p:nvSpPr>
            <p:spPr bwMode="auto">
              <a:xfrm>
                <a:off x="262" y="3260"/>
                <a:ext cx="893" cy="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2542" name="Rectangle 20"/>
              <p:cNvSpPr>
                <a:spLocks noChangeArrowheads="1"/>
              </p:cNvSpPr>
              <p:nvPr/>
            </p:nvSpPr>
            <p:spPr bwMode="auto">
              <a:xfrm>
                <a:off x="2214" y="1640"/>
                <a:ext cx="1075" cy="496"/>
              </a:xfrm>
              <a:prstGeom prst="rect">
                <a:avLst/>
              </a:prstGeom>
              <a:solidFill>
                <a:srgbClr val="C0C0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2543" name="Rectangle 21"/>
              <p:cNvSpPr>
                <a:spLocks noChangeArrowheads="1"/>
              </p:cNvSpPr>
              <p:nvPr/>
            </p:nvSpPr>
            <p:spPr bwMode="auto">
              <a:xfrm>
                <a:off x="254" y="2127"/>
                <a:ext cx="995" cy="1377"/>
              </a:xfrm>
              <a:prstGeom prst="rect">
                <a:avLst/>
              </a:prstGeom>
              <a:solidFill>
                <a:srgbClr val="C0C0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2544" name="Rectangle 22"/>
              <p:cNvSpPr>
                <a:spLocks noChangeArrowheads="1"/>
              </p:cNvSpPr>
              <p:nvPr/>
            </p:nvSpPr>
            <p:spPr bwMode="auto">
              <a:xfrm>
                <a:off x="2214" y="2127"/>
                <a:ext cx="1075" cy="1377"/>
              </a:xfrm>
              <a:prstGeom prst="rect">
                <a:avLst/>
              </a:prstGeom>
              <a:solidFill>
                <a:srgbClr val="C0C0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2545" name="Rectangle 23"/>
              <p:cNvSpPr>
                <a:spLocks noChangeArrowheads="1"/>
              </p:cNvSpPr>
              <p:nvPr/>
            </p:nvSpPr>
            <p:spPr bwMode="auto">
              <a:xfrm>
                <a:off x="1147" y="1791"/>
                <a:ext cx="987" cy="2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pt-BR" sz="2100" b="1"/>
                  <a:t>1980 em Cr$</a:t>
                </a:r>
                <a:endParaRPr lang="pt-BR" sz="2400" b="1"/>
              </a:p>
            </p:txBody>
          </p:sp>
          <p:sp>
            <p:nvSpPr>
              <p:cNvPr id="22546" name="Rectangle 24"/>
              <p:cNvSpPr>
                <a:spLocks noChangeArrowheads="1"/>
              </p:cNvSpPr>
              <p:nvPr/>
            </p:nvSpPr>
            <p:spPr bwMode="auto">
              <a:xfrm>
                <a:off x="2262" y="1791"/>
                <a:ext cx="970" cy="2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pt-BR" sz="2100" b="1"/>
                  <a:t>1995 em R$ </a:t>
                </a:r>
                <a:endParaRPr lang="pt-BR" sz="2400" b="1"/>
              </a:p>
            </p:txBody>
          </p:sp>
          <p:sp>
            <p:nvSpPr>
              <p:cNvPr id="22547" name="Rectangle 25"/>
              <p:cNvSpPr>
                <a:spLocks noChangeArrowheads="1"/>
              </p:cNvSpPr>
              <p:nvPr/>
            </p:nvSpPr>
            <p:spPr bwMode="auto">
              <a:xfrm>
                <a:off x="287" y="2153"/>
                <a:ext cx="580" cy="2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pt-BR" sz="2100" b="1"/>
                  <a:t>Ônibus</a:t>
                </a:r>
                <a:endParaRPr lang="pt-BR" sz="2400" b="1"/>
              </a:p>
            </p:txBody>
          </p:sp>
          <p:sp>
            <p:nvSpPr>
              <p:cNvPr id="22548" name="Rectangle 26"/>
              <p:cNvSpPr>
                <a:spLocks noChangeArrowheads="1"/>
              </p:cNvSpPr>
              <p:nvPr/>
            </p:nvSpPr>
            <p:spPr bwMode="auto">
              <a:xfrm>
                <a:off x="1856" y="2153"/>
                <a:ext cx="326" cy="2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pt-BR" sz="2100" b="1"/>
                  <a:t>9,00</a:t>
                </a:r>
                <a:endParaRPr lang="pt-BR" sz="2400" b="1"/>
              </a:p>
            </p:txBody>
          </p:sp>
          <p:sp>
            <p:nvSpPr>
              <p:cNvPr id="22549" name="Rectangle 27"/>
              <p:cNvSpPr>
                <a:spLocks noChangeArrowheads="1"/>
              </p:cNvSpPr>
              <p:nvPr/>
            </p:nvSpPr>
            <p:spPr bwMode="auto">
              <a:xfrm>
                <a:off x="2922" y="2153"/>
                <a:ext cx="326" cy="2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pt-BR" sz="2100" b="1"/>
                  <a:t>0,65</a:t>
                </a:r>
                <a:endParaRPr lang="pt-BR" sz="2400" b="1"/>
              </a:p>
            </p:txBody>
          </p:sp>
          <p:sp>
            <p:nvSpPr>
              <p:cNvPr id="22550" name="Rectangle 28"/>
              <p:cNvSpPr>
                <a:spLocks noChangeArrowheads="1"/>
              </p:cNvSpPr>
              <p:nvPr/>
            </p:nvSpPr>
            <p:spPr bwMode="auto">
              <a:xfrm>
                <a:off x="287" y="2379"/>
                <a:ext cx="803" cy="2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pt-BR" sz="2100" b="1"/>
                  <a:t>Cafezinho</a:t>
                </a:r>
                <a:endParaRPr lang="pt-BR" sz="2400" b="1"/>
              </a:p>
            </p:txBody>
          </p:sp>
          <p:sp>
            <p:nvSpPr>
              <p:cNvPr id="22551" name="Rectangle 29"/>
              <p:cNvSpPr>
                <a:spLocks noChangeArrowheads="1"/>
              </p:cNvSpPr>
              <p:nvPr/>
            </p:nvSpPr>
            <p:spPr bwMode="auto">
              <a:xfrm>
                <a:off x="1760" y="2379"/>
                <a:ext cx="419" cy="2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pt-BR" sz="2100" b="1"/>
                  <a:t>15,00</a:t>
                </a:r>
                <a:endParaRPr lang="pt-BR" sz="2400" b="1"/>
              </a:p>
            </p:txBody>
          </p:sp>
          <p:sp>
            <p:nvSpPr>
              <p:cNvPr id="22552" name="Rectangle 30"/>
              <p:cNvSpPr>
                <a:spLocks noChangeArrowheads="1"/>
              </p:cNvSpPr>
              <p:nvPr/>
            </p:nvSpPr>
            <p:spPr bwMode="auto">
              <a:xfrm>
                <a:off x="2922" y="2379"/>
                <a:ext cx="326" cy="2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pt-BR" sz="2100" b="1"/>
                  <a:t>0,50</a:t>
                </a:r>
                <a:endParaRPr lang="pt-BR" sz="2400" b="1"/>
              </a:p>
            </p:txBody>
          </p:sp>
          <p:sp>
            <p:nvSpPr>
              <p:cNvPr id="22553" name="Rectangle 31"/>
              <p:cNvSpPr>
                <a:spLocks noChangeArrowheads="1"/>
              </p:cNvSpPr>
              <p:nvPr/>
            </p:nvSpPr>
            <p:spPr bwMode="auto">
              <a:xfrm>
                <a:off x="287" y="2606"/>
                <a:ext cx="860" cy="2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pt-BR" sz="2100" b="1"/>
                  <a:t>Leite C ( I )</a:t>
                </a:r>
                <a:endParaRPr lang="pt-BR" sz="2400" b="1"/>
              </a:p>
            </p:txBody>
          </p:sp>
          <p:sp>
            <p:nvSpPr>
              <p:cNvPr id="22554" name="Rectangle 32"/>
              <p:cNvSpPr>
                <a:spLocks noChangeArrowheads="1"/>
              </p:cNvSpPr>
              <p:nvPr/>
            </p:nvSpPr>
            <p:spPr bwMode="auto">
              <a:xfrm>
                <a:off x="1760" y="2606"/>
                <a:ext cx="419" cy="2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pt-BR" sz="2100" b="1" dirty="0"/>
                  <a:t>16,73</a:t>
                </a:r>
                <a:endParaRPr lang="pt-BR" sz="2400" b="1" dirty="0"/>
              </a:p>
            </p:txBody>
          </p:sp>
          <p:sp>
            <p:nvSpPr>
              <p:cNvPr id="22555" name="Rectangle 33"/>
              <p:cNvSpPr>
                <a:spLocks noChangeArrowheads="1"/>
              </p:cNvSpPr>
              <p:nvPr/>
            </p:nvSpPr>
            <p:spPr bwMode="auto">
              <a:xfrm>
                <a:off x="2922" y="2606"/>
                <a:ext cx="326" cy="2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pt-BR" sz="2100" b="1"/>
                  <a:t>0,63</a:t>
                </a:r>
                <a:endParaRPr lang="pt-BR" sz="2400" b="1"/>
              </a:p>
            </p:txBody>
          </p:sp>
          <p:sp>
            <p:nvSpPr>
              <p:cNvPr id="22556" name="Rectangle 34"/>
              <p:cNvSpPr>
                <a:spLocks noChangeArrowheads="1"/>
              </p:cNvSpPr>
              <p:nvPr/>
            </p:nvSpPr>
            <p:spPr bwMode="auto">
              <a:xfrm>
                <a:off x="287" y="2833"/>
                <a:ext cx="505" cy="2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pt-BR" sz="2100" b="1"/>
                  <a:t>Fogão</a:t>
                </a:r>
                <a:endParaRPr lang="pt-BR" sz="2400" b="1"/>
              </a:p>
            </p:txBody>
          </p:sp>
          <p:sp>
            <p:nvSpPr>
              <p:cNvPr id="22557" name="Rectangle 35"/>
              <p:cNvSpPr>
                <a:spLocks noChangeArrowheads="1"/>
              </p:cNvSpPr>
              <p:nvPr/>
            </p:nvSpPr>
            <p:spPr bwMode="auto">
              <a:xfrm>
                <a:off x="1520" y="2833"/>
                <a:ext cx="652" cy="2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pt-BR" sz="2100" b="1"/>
                  <a:t>7.290,00</a:t>
                </a:r>
                <a:endParaRPr lang="pt-BR" sz="2400" b="1"/>
              </a:p>
            </p:txBody>
          </p:sp>
          <p:sp>
            <p:nvSpPr>
              <p:cNvPr id="22558" name="Rectangle 36"/>
              <p:cNvSpPr>
                <a:spLocks noChangeArrowheads="1"/>
              </p:cNvSpPr>
              <p:nvPr/>
            </p:nvSpPr>
            <p:spPr bwMode="auto">
              <a:xfrm>
                <a:off x="2732" y="2833"/>
                <a:ext cx="513" cy="2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pt-BR" sz="2100" b="1"/>
                  <a:t>242,00</a:t>
                </a:r>
                <a:endParaRPr lang="pt-BR" sz="2400" b="1"/>
              </a:p>
            </p:txBody>
          </p:sp>
          <p:sp>
            <p:nvSpPr>
              <p:cNvPr id="22559" name="Rectangle 37"/>
              <p:cNvSpPr>
                <a:spLocks noChangeArrowheads="1"/>
              </p:cNvSpPr>
              <p:nvPr/>
            </p:nvSpPr>
            <p:spPr bwMode="auto">
              <a:xfrm>
                <a:off x="287" y="3060"/>
                <a:ext cx="765" cy="2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pt-BR" sz="2100" b="1"/>
                  <a:t>Geladeira</a:t>
                </a:r>
                <a:endParaRPr lang="pt-BR" sz="2400" b="1"/>
              </a:p>
            </p:txBody>
          </p:sp>
          <p:sp>
            <p:nvSpPr>
              <p:cNvPr id="22560" name="Rectangle 38"/>
              <p:cNvSpPr>
                <a:spLocks noChangeArrowheads="1"/>
              </p:cNvSpPr>
              <p:nvPr/>
            </p:nvSpPr>
            <p:spPr bwMode="auto">
              <a:xfrm>
                <a:off x="1520" y="3060"/>
                <a:ext cx="652" cy="2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pt-BR" sz="2100" b="1"/>
                  <a:t>9.990,00</a:t>
                </a:r>
                <a:endParaRPr lang="pt-BR" sz="2400" b="1"/>
              </a:p>
            </p:txBody>
          </p:sp>
          <p:sp>
            <p:nvSpPr>
              <p:cNvPr id="22561" name="Rectangle 39"/>
              <p:cNvSpPr>
                <a:spLocks noChangeArrowheads="1"/>
              </p:cNvSpPr>
              <p:nvPr/>
            </p:nvSpPr>
            <p:spPr bwMode="auto">
              <a:xfrm>
                <a:off x="2732" y="3060"/>
                <a:ext cx="513" cy="2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pt-BR" sz="2100" b="1"/>
                  <a:t>460,00</a:t>
                </a:r>
                <a:endParaRPr lang="pt-BR" sz="2400" b="1"/>
              </a:p>
            </p:txBody>
          </p:sp>
          <p:sp>
            <p:nvSpPr>
              <p:cNvPr id="22562" name="Rectangle 40"/>
              <p:cNvSpPr>
                <a:spLocks noChangeArrowheads="1"/>
              </p:cNvSpPr>
              <p:nvPr/>
            </p:nvSpPr>
            <p:spPr bwMode="auto">
              <a:xfrm>
                <a:off x="287" y="3287"/>
                <a:ext cx="765" cy="2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pt-BR" sz="2100" b="1"/>
                  <a:t>Televisão</a:t>
                </a:r>
                <a:endParaRPr lang="pt-BR" sz="2400" b="1"/>
              </a:p>
            </p:txBody>
          </p:sp>
          <p:sp>
            <p:nvSpPr>
              <p:cNvPr id="22563" name="Rectangle 41"/>
              <p:cNvSpPr>
                <a:spLocks noChangeArrowheads="1"/>
              </p:cNvSpPr>
              <p:nvPr/>
            </p:nvSpPr>
            <p:spPr bwMode="auto">
              <a:xfrm>
                <a:off x="1425" y="3287"/>
                <a:ext cx="745" cy="2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pt-BR" sz="2100" b="1"/>
                  <a:t>35.390,00</a:t>
                </a:r>
                <a:endParaRPr lang="pt-BR" sz="2400" b="1"/>
              </a:p>
            </p:txBody>
          </p:sp>
          <p:sp>
            <p:nvSpPr>
              <p:cNvPr id="22564" name="Rectangle 42"/>
              <p:cNvSpPr>
                <a:spLocks noChangeArrowheads="1"/>
              </p:cNvSpPr>
              <p:nvPr/>
            </p:nvSpPr>
            <p:spPr bwMode="auto">
              <a:xfrm>
                <a:off x="2732" y="3287"/>
                <a:ext cx="513" cy="2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pt-BR" sz="2100" b="1"/>
                  <a:t>395,00</a:t>
                </a:r>
                <a:endParaRPr lang="pt-BR" sz="2400" b="1"/>
              </a:p>
            </p:txBody>
          </p:sp>
          <p:sp>
            <p:nvSpPr>
              <p:cNvPr id="22565" name="Line 43"/>
              <p:cNvSpPr>
                <a:spLocks noChangeShapeType="1"/>
              </p:cNvSpPr>
              <p:nvPr/>
            </p:nvSpPr>
            <p:spPr bwMode="auto">
              <a:xfrm>
                <a:off x="262" y="2354"/>
                <a:ext cx="893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2566" name="Line 44"/>
              <p:cNvSpPr>
                <a:spLocks noChangeShapeType="1"/>
              </p:cNvSpPr>
              <p:nvPr/>
            </p:nvSpPr>
            <p:spPr bwMode="auto">
              <a:xfrm>
                <a:off x="262" y="2581"/>
                <a:ext cx="893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2567" name="Rectangle 45"/>
              <p:cNvSpPr>
                <a:spLocks noChangeArrowheads="1"/>
              </p:cNvSpPr>
              <p:nvPr/>
            </p:nvSpPr>
            <p:spPr bwMode="auto">
              <a:xfrm>
                <a:off x="262" y="2581"/>
                <a:ext cx="893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2568" name="Line 46"/>
              <p:cNvSpPr>
                <a:spLocks noChangeShapeType="1"/>
              </p:cNvSpPr>
              <p:nvPr/>
            </p:nvSpPr>
            <p:spPr bwMode="auto">
              <a:xfrm>
                <a:off x="262" y="2808"/>
                <a:ext cx="893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2569" name="Line 47"/>
              <p:cNvSpPr>
                <a:spLocks noChangeShapeType="1"/>
              </p:cNvSpPr>
              <p:nvPr/>
            </p:nvSpPr>
            <p:spPr bwMode="auto">
              <a:xfrm>
                <a:off x="262" y="3034"/>
                <a:ext cx="893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2570" name="Line 48"/>
              <p:cNvSpPr>
                <a:spLocks noChangeShapeType="1"/>
              </p:cNvSpPr>
              <p:nvPr/>
            </p:nvSpPr>
            <p:spPr bwMode="auto">
              <a:xfrm>
                <a:off x="262" y="3260"/>
                <a:ext cx="893" cy="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2571" name="Rectangle 49"/>
              <p:cNvSpPr>
                <a:spLocks noChangeArrowheads="1"/>
              </p:cNvSpPr>
              <p:nvPr/>
            </p:nvSpPr>
            <p:spPr bwMode="auto">
              <a:xfrm>
                <a:off x="247" y="2119"/>
                <a:ext cx="15" cy="138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2572" name="Line 50"/>
              <p:cNvSpPr>
                <a:spLocks noChangeShapeType="1"/>
              </p:cNvSpPr>
              <p:nvPr/>
            </p:nvSpPr>
            <p:spPr bwMode="auto">
              <a:xfrm>
                <a:off x="2222" y="2354"/>
                <a:ext cx="1050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2573" name="Line 51"/>
              <p:cNvSpPr>
                <a:spLocks noChangeShapeType="1"/>
              </p:cNvSpPr>
              <p:nvPr/>
            </p:nvSpPr>
            <p:spPr bwMode="auto">
              <a:xfrm>
                <a:off x="2222" y="2581"/>
                <a:ext cx="1050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2574" name="Line 52"/>
              <p:cNvSpPr>
                <a:spLocks noChangeShapeType="1"/>
              </p:cNvSpPr>
              <p:nvPr/>
            </p:nvSpPr>
            <p:spPr bwMode="auto">
              <a:xfrm>
                <a:off x="2222" y="2808"/>
                <a:ext cx="1050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2575" name="Line 53"/>
              <p:cNvSpPr>
                <a:spLocks noChangeShapeType="1"/>
              </p:cNvSpPr>
              <p:nvPr/>
            </p:nvSpPr>
            <p:spPr bwMode="auto">
              <a:xfrm>
                <a:off x="2222" y="3034"/>
                <a:ext cx="1050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2576" name="Line 54"/>
              <p:cNvSpPr>
                <a:spLocks noChangeShapeType="1"/>
              </p:cNvSpPr>
              <p:nvPr/>
            </p:nvSpPr>
            <p:spPr bwMode="auto">
              <a:xfrm>
                <a:off x="2208" y="3264"/>
                <a:ext cx="1050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04440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67</Words>
  <Application>Microsoft Office PowerPoint</Application>
  <PresentationFormat>Apresentação na tela (4:3)</PresentationFormat>
  <Paragraphs>30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Dell</dc:creator>
  <cp:lastModifiedBy>Dell</cp:lastModifiedBy>
  <cp:revision>1</cp:revision>
  <dcterms:created xsi:type="dcterms:W3CDTF">2020-01-16T05:11:10Z</dcterms:created>
  <dcterms:modified xsi:type="dcterms:W3CDTF">2020-01-16T05:12:05Z</dcterms:modified>
</cp:coreProperties>
</file>